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5" r:id="rId5"/>
    <p:sldId id="264" r:id="rId6"/>
    <p:sldId id="258" r:id="rId7"/>
    <p:sldId id="263" r:id="rId8"/>
    <p:sldId id="259" r:id="rId9"/>
    <p:sldId id="266" r:id="rId10"/>
    <p:sldId id="260" r:id="rId11"/>
    <p:sldId id="26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3189F1-F333-4199-8D2D-CC1F589895B7}"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257571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3189F1-F333-4199-8D2D-CC1F589895B7}"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392513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3189F1-F333-4199-8D2D-CC1F589895B7}"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76651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3189F1-F333-4199-8D2D-CC1F589895B7}"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28386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3189F1-F333-4199-8D2D-CC1F589895B7}" type="datetimeFigureOut">
              <a:rPr lang="ru-RU" smtClean="0"/>
              <a:t>01.07.2019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355270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3189F1-F333-4199-8D2D-CC1F589895B7}" type="datetimeFigureOut">
              <a:rPr lang="ru-RU" smtClean="0"/>
              <a:t>01.07.2019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109769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3189F1-F333-4199-8D2D-CC1F589895B7}" type="datetimeFigureOut">
              <a:rPr lang="ru-RU" smtClean="0"/>
              <a:t>01.07.2019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71788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3189F1-F333-4199-8D2D-CC1F589895B7}" type="datetimeFigureOut">
              <a:rPr lang="ru-RU" smtClean="0"/>
              <a:t>01.07.2019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41492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3189F1-F333-4199-8D2D-CC1F589895B7}" type="datetimeFigureOut">
              <a:rPr lang="ru-RU" smtClean="0"/>
              <a:t>01.07.2019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141225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F3189F1-F333-4199-8D2D-CC1F589895B7}" type="datetimeFigureOut">
              <a:rPr lang="ru-RU" smtClean="0"/>
              <a:t>01.07.2019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97736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F3189F1-F333-4199-8D2D-CC1F589895B7}" type="datetimeFigureOut">
              <a:rPr lang="ru-RU" smtClean="0"/>
              <a:t>01.07.2019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0AE4CE-5105-4FFB-A0D2-63FD3018AB38}" type="slidenum">
              <a:rPr lang="ru-RU" smtClean="0"/>
              <a:t>‹#›</a:t>
            </a:fld>
            <a:endParaRPr lang="ru-RU"/>
          </a:p>
        </p:txBody>
      </p:sp>
    </p:spTree>
    <p:extLst>
      <p:ext uri="{BB962C8B-B14F-4D97-AF65-F5344CB8AC3E}">
        <p14:creationId xmlns:p14="http://schemas.microsoft.com/office/powerpoint/2010/main" val="98131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C0D9EF">
                <a:alpha val="61000"/>
              </a:srgbClr>
            </a:gs>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189F1-F333-4199-8D2D-CC1F589895B7}" type="datetimeFigureOut">
              <a:rPr lang="ru-RU" smtClean="0"/>
              <a:t>01.07.2019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AE4CE-5105-4FFB-A0D2-63FD3018AB38}" type="slidenum">
              <a:rPr lang="ru-RU" smtClean="0"/>
              <a:t>‹#›</a:t>
            </a:fld>
            <a:endParaRPr lang="ru-RU"/>
          </a:p>
        </p:txBody>
      </p:sp>
    </p:spTree>
    <p:extLst>
      <p:ext uri="{BB962C8B-B14F-4D97-AF65-F5344CB8AC3E}">
        <p14:creationId xmlns:p14="http://schemas.microsoft.com/office/powerpoint/2010/main" val="14630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263" y="1942420"/>
            <a:ext cx="6466114" cy="4849586"/>
          </a:xfrm>
          <a:prstGeom prst="rect">
            <a:avLst/>
          </a:prstGeom>
        </p:spPr>
      </p:pic>
      <p:sp>
        <p:nvSpPr>
          <p:cNvPr id="2" name="Заголовок 1"/>
          <p:cNvSpPr>
            <a:spLocks noGrp="1"/>
          </p:cNvSpPr>
          <p:nvPr>
            <p:ph type="ctrTitle"/>
          </p:nvPr>
        </p:nvSpPr>
        <p:spPr>
          <a:xfrm>
            <a:off x="1524000" y="274320"/>
            <a:ext cx="9144000" cy="1668100"/>
          </a:xfrm>
        </p:spPr>
        <p:txBody>
          <a:bodyPr>
            <a:normAutofit fontScale="90000"/>
          </a:bodyPr>
          <a:lstStyle/>
          <a:p>
            <a:r>
              <a:rPr lang="ru-RU" dirty="0" smtClean="0"/>
              <a:t>Ультразвуковой </a:t>
            </a:r>
            <a:r>
              <a:rPr lang="ru-RU" dirty="0"/>
              <a:t>генератор солевого тумана</a:t>
            </a:r>
          </a:p>
        </p:txBody>
      </p:sp>
    </p:spTree>
    <p:extLst>
      <p:ext uri="{BB962C8B-B14F-4D97-AF65-F5344CB8AC3E}">
        <p14:creationId xmlns:p14="http://schemas.microsoft.com/office/powerpoint/2010/main" val="24678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097" y="1367535"/>
            <a:ext cx="3416802" cy="3713916"/>
          </a:xfrm>
        </p:spPr>
      </p:pic>
      <p:sp>
        <p:nvSpPr>
          <p:cNvPr id="5" name="Прямоугольник 4"/>
          <p:cNvSpPr/>
          <p:nvPr/>
        </p:nvSpPr>
        <p:spPr>
          <a:xfrm>
            <a:off x="691487" y="5582811"/>
            <a:ext cx="10809026" cy="646331"/>
          </a:xfrm>
          <a:prstGeom prst="rect">
            <a:avLst/>
          </a:prstGeom>
        </p:spPr>
        <p:txBody>
          <a:bodyPr wrap="square">
            <a:spAutoFit/>
          </a:bodyPr>
          <a:lstStyle/>
          <a:p>
            <a:r>
              <a:rPr lang="ru-RU" dirty="0" smtClean="0"/>
              <a:t>В </a:t>
            </a:r>
            <a:r>
              <a:rPr lang="ru-RU" dirty="0"/>
              <a:t>комплекте: контейнер (полированная нержавеющая сталь V4A), блок управления, шнур питания 230 В, пульт дистанционного управления + аккумулятор, не йодированная соль, инструкция по эксплуатации </a:t>
            </a:r>
          </a:p>
        </p:txBody>
      </p:sp>
      <p:sp>
        <p:nvSpPr>
          <p:cNvPr id="2" name="Прямоугольник 1"/>
          <p:cNvSpPr/>
          <p:nvPr/>
        </p:nvSpPr>
        <p:spPr>
          <a:xfrm>
            <a:off x="6096000" y="2259449"/>
            <a:ext cx="6096000" cy="2339102"/>
          </a:xfrm>
          <a:prstGeom prst="rect">
            <a:avLst/>
          </a:prstGeom>
        </p:spPr>
        <p:txBody>
          <a:bodyPr>
            <a:spAutoFit/>
          </a:bodyPr>
          <a:lstStyle/>
          <a:p>
            <a:r>
              <a:rPr lang="ru-RU" sz="2000" b="1" dirty="0">
                <a:solidFill>
                  <a:srgbClr val="002060"/>
                </a:solidFill>
              </a:rPr>
              <a:t>Модель </a:t>
            </a:r>
            <a:r>
              <a:rPr lang="ru-RU" sz="2000" b="1" dirty="0" smtClean="0">
                <a:solidFill>
                  <a:srgbClr val="002060"/>
                </a:solidFill>
              </a:rPr>
              <a:t>V310</a:t>
            </a:r>
          </a:p>
          <a:p>
            <a:r>
              <a:rPr lang="ru-RU" dirty="0"/>
              <a:t/>
            </a:r>
            <a:br>
              <a:rPr lang="ru-RU" dirty="0"/>
            </a:br>
            <a:r>
              <a:rPr lang="ru-RU" dirty="0"/>
              <a:t>Размеры: высота 153 мм, диаметр 170 мм</a:t>
            </a:r>
            <a:br>
              <a:rPr lang="ru-RU" dirty="0"/>
            </a:br>
            <a:r>
              <a:rPr lang="ru-RU" dirty="0"/>
              <a:t>Напряжение: 230 В / 42,6 В</a:t>
            </a:r>
            <a:br>
              <a:rPr lang="ru-RU" dirty="0"/>
            </a:br>
            <a:r>
              <a:rPr lang="ru-RU" dirty="0"/>
              <a:t>Объем воды: 1930 мл</a:t>
            </a:r>
            <a:br>
              <a:rPr lang="ru-RU" dirty="0"/>
            </a:br>
            <a:r>
              <a:rPr lang="ru-RU" dirty="0"/>
              <a:t>Размер капли: 1 -10 мкм</a:t>
            </a:r>
            <a:br>
              <a:rPr lang="ru-RU" dirty="0"/>
            </a:br>
            <a:r>
              <a:rPr lang="ru-RU" dirty="0"/>
              <a:t>Применение: сауна, душевая кабина, паровая кабина до 7 м²</a:t>
            </a:r>
          </a:p>
        </p:txBody>
      </p:sp>
      <p:sp>
        <p:nvSpPr>
          <p:cNvPr id="6" name="Прямоугольник 5"/>
          <p:cNvSpPr/>
          <p:nvPr/>
        </p:nvSpPr>
        <p:spPr>
          <a:xfrm>
            <a:off x="7563888" y="567303"/>
            <a:ext cx="3160224" cy="707886"/>
          </a:xfrm>
          <a:prstGeom prst="rect">
            <a:avLst/>
          </a:prstGeom>
        </p:spPr>
        <p:txBody>
          <a:bodyPr wrap="none">
            <a:spAutoFit/>
          </a:bodyPr>
          <a:lstStyle/>
          <a:p>
            <a:r>
              <a:rPr lang="ru-RU" sz="4000" b="1" dirty="0">
                <a:solidFill>
                  <a:srgbClr val="002060"/>
                </a:solidFill>
              </a:rPr>
              <a:t>Модель </a:t>
            </a:r>
            <a:r>
              <a:rPr lang="ru-RU" sz="4000" b="1" dirty="0">
                <a:solidFill>
                  <a:srgbClr val="002060"/>
                </a:solidFill>
              </a:rPr>
              <a:t>V230</a:t>
            </a:r>
            <a:endParaRPr lang="ru-RU" sz="4000" dirty="0"/>
          </a:p>
        </p:txBody>
      </p:sp>
    </p:spTree>
    <p:extLst>
      <p:ext uri="{BB962C8B-B14F-4D97-AF65-F5344CB8AC3E}">
        <p14:creationId xmlns:p14="http://schemas.microsoft.com/office/powerpoint/2010/main" val="282379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5401"/>
          </a:xfrm>
        </p:spPr>
        <p:txBody>
          <a:bodyPr>
            <a:normAutofit/>
          </a:bodyPr>
          <a:lstStyle/>
          <a:p>
            <a:r>
              <a:rPr lang="ru-RU" sz="3500" b="1" dirty="0" smtClean="0"/>
              <a:t>Преимущество </a:t>
            </a:r>
            <a:r>
              <a:rPr lang="ru-RU" sz="3500" b="1" dirty="0"/>
              <a:t>Ингалятора </a:t>
            </a:r>
            <a:r>
              <a:rPr lang="en-US" sz="3500" b="1" dirty="0" err="1"/>
              <a:t>GPSaltair</a:t>
            </a:r>
            <a:r>
              <a:rPr lang="ru-RU" sz="3500" b="1" dirty="0"/>
              <a:t>:</a:t>
            </a:r>
          </a:p>
        </p:txBody>
      </p:sp>
      <p:sp>
        <p:nvSpPr>
          <p:cNvPr id="3" name="Объект 2"/>
          <p:cNvSpPr>
            <a:spLocks noGrp="1"/>
          </p:cNvSpPr>
          <p:nvPr>
            <p:ph idx="1"/>
          </p:nvPr>
        </p:nvSpPr>
        <p:spPr>
          <a:xfrm>
            <a:off x="838200" y="1476102"/>
            <a:ext cx="10515600" cy="5133703"/>
          </a:xfrm>
        </p:spPr>
        <p:txBody>
          <a:bodyPr>
            <a:normAutofit/>
          </a:bodyPr>
          <a:lstStyle/>
          <a:p>
            <a:pPr marL="0" indent="0">
              <a:buNone/>
            </a:pPr>
            <a:r>
              <a:rPr lang="ru-RU" sz="2200" dirty="0"/>
              <a:t>С помощью ультразвукового </a:t>
            </a:r>
            <a:r>
              <a:rPr lang="ru-RU" sz="2200" dirty="0" err="1"/>
              <a:t>галогенератора</a:t>
            </a:r>
            <a:r>
              <a:rPr lang="ru-RU" sz="2200" dirty="0"/>
              <a:t> можно проводить расслабляющую ингаляционную терапию.  Очень удобно использовать солевой генератор во время сна так как он работает без шума, это очень актуально во время сна ребенка, так как процесс не будет его тревожить и вызывать стресс. </a:t>
            </a:r>
            <a:r>
              <a:rPr lang="ru-RU" sz="2200" dirty="0" err="1"/>
              <a:t>Небулайзер</a:t>
            </a:r>
            <a:r>
              <a:rPr lang="ru-RU" sz="2200" dirty="0"/>
              <a:t> имеет независимый пульт управления, и если он установлен в сауну или инфракрасную кабину, то нет необходимости включать все оборудование для того чтобы пройти процедуру </a:t>
            </a:r>
            <a:r>
              <a:rPr lang="ru-RU" sz="2200" dirty="0" smtClean="0"/>
              <a:t>расслабляющей </a:t>
            </a:r>
            <a:r>
              <a:rPr lang="ru-RU" sz="2200" dirty="0"/>
              <a:t>ингаляции</a:t>
            </a:r>
            <a:r>
              <a:rPr lang="ru-RU" sz="2200" dirty="0" smtClean="0"/>
              <a:t>.</a:t>
            </a:r>
          </a:p>
          <a:p>
            <a:pPr marL="0" indent="0">
              <a:buNone/>
            </a:pPr>
            <a:endParaRPr lang="ru-RU" sz="2200" dirty="0"/>
          </a:p>
          <a:p>
            <a:pPr marL="0" indent="0">
              <a:buNone/>
            </a:pPr>
            <a:endParaRPr lang="ru-RU"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318" y="3621074"/>
            <a:ext cx="4342020" cy="2902008"/>
          </a:xfrm>
          <a:prstGeom prst="rect">
            <a:avLst/>
          </a:prstGeom>
        </p:spPr>
      </p:pic>
    </p:spTree>
    <p:extLst>
      <p:ext uri="{BB962C8B-B14F-4D97-AF65-F5344CB8AC3E}">
        <p14:creationId xmlns:p14="http://schemas.microsoft.com/office/powerpoint/2010/main" val="112503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690688"/>
            <a:ext cx="10515600" cy="4351338"/>
          </a:xfrm>
        </p:spPr>
        <p:txBody>
          <a:bodyPr>
            <a:normAutofit/>
          </a:bodyPr>
          <a:lstStyle/>
          <a:p>
            <a:pPr marL="0" indent="0" algn="just">
              <a:spcBef>
                <a:spcPts val="1500"/>
              </a:spcBef>
              <a:spcAft>
                <a:spcPts val="500"/>
              </a:spcAft>
              <a:buNone/>
            </a:pPr>
            <a:r>
              <a:rPr lang="ru-RU" sz="2200" dirty="0" smtClean="0"/>
              <a:t>Ионизация воздуха происходит за счет ультразвука, после чего этот воздух в дальнейшем поглощается через кожу и дыхательную систему.</a:t>
            </a:r>
          </a:p>
          <a:p>
            <a:pPr marL="0" indent="0" algn="just">
              <a:spcBef>
                <a:spcPts val="1500"/>
              </a:spcBef>
              <a:spcAft>
                <a:spcPts val="500"/>
              </a:spcAft>
              <a:buNone/>
            </a:pPr>
            <a:r>
              <a:rPr lang="ru-RU" sz="2200" dirty="0" smtClean="0"/>
              <a:t>В </a:t>
            </a:r>
            <a:r>
              <a:rPr lang="ru-RU" sz="2200" dirty="0"/>
              <a:t>отличие от обычных увлажнителей воздуха, которые часто являются опасными источниками микробов, устройства для ингаляции в естественном соляном растворе технически разработаны таким образом, что они практически </a:t>
            </a:r>
            <a:r>
              <a:rPr lang="ru-RU" sz="2200" b="1" dirty="0"/>
              <a:t>не допускают распространения бактерий или грибковых спор</a:t>
            </a:r>
            <a:r>
              <a:rPr lang="ru-RU" sz="2200" dirty="0"/>
              <a:t>. Содержание соли, достигаемое в воздухе, зависит от времени работы установки и может быть адаптировано к индивидуальным потребностям и вашему самочувствию. Таким образом, ингаляция в помещении подходит </a:t>
            </a:r>
            <a:r>
              <a:rPr lang="ru-RU" sz="2200" u="sng" dirty="0"/>
              <a:t>как для новорожденных, так и для пожилых людей</a:t>
            </a:r>
            <a:r>
              <a:rPr lang="ru-RU" sz="2200" dirty="0"/>
              <a:t>, а также всех остальных возрастов</a:t>
            </a:r>
            <a:r>
              <a:rPr lang="ru-RU" sz="2200" dirty="0" smtClean="0"/>
              <a:t>.</a:t>
            </a:r>
          </a:p>
          <a:p>
            <a:pPr marL="0" indent="0" algn="just">
              <a:spcBef>
                <a:spcPts val="1500"/>
              </a:spcBef>
              <a:spcAft>
                <a:spcPts val="500"/>
              </a:spcAft>
              <a:buNone/>
            </a:pPr>
            <a:r>
              <a:rPr lang="ru-RU" sz="2200" dirty="0" smtClean="0"/>
              <a:t>Естественный </a:t>
            </a:r>
            <a:r>
              <a:rPr lang="ru-RU" sz="2200" dirty="0"/>
              <a:t>соляной туман </a:t>
            </a:r>
            <a:r>
              <a:rPr lang="ru-RU" sz="2200" b="1" dirty="0"/>
              <a:t>распространяется равномерно </a:t>
            </a:r>
            <a:r>
              <a:rPr lang="ru-RU" sz="2200" dirty="0"/>
              <a:t>по всей </a:t>
            </a:r>
            <a:r>
              <a:rPr lang="ru-RU" sz="2200" dirty="0" smtClean="0"/>
              <a:t>площади помещения в котором он установлен.</a:t>
            </a:r>
            <a:endParaRPr lang="ru-RU" sz="2200" dirty="0"/>
          </a:p>
        </p:txBody>
      </p:sp>
      <p:sp>
        <p:nvSpPr>
          <p:cNvPr id="4" name="Заголовок 1"/>
          <p:cNvSpPr>
            <a:spLocks noGrp="1"/>
          </p:cNvSpPr>
          <p:nvPr>
            <p:ph type="title"/>
          </p:nvPr>
        </p:nvSpPr>
        <p:spPr/>
        <p:txBody>
          <a:bodyPr>
            <a:noAutofit/>
          </a:bodyPr>
          <a:lstStyle/>
          <a:p>
            <a:pPr algn="ctr"/>
            <a:r>
              <a:rPr lang="ru-RU" sz="3200" b="1" dirty="0" smtClean="0"/>
              <a:t>Принцип работы </a:t>
            </a:r>
            <a:r>
              <a:rPr lang="ru-RU" sz="3200" b="1" dirty="0" err="1" smtClean="0"/>
              <a:t>галогенератора</a:t>
            </a:r>
            <a:endParaRPr lang="ru-RU" sz="3200" b="1" dirty="0"/>
          </a:p>
        </p:txBody>
      </p:sp>
    </p:spTree>
    <p:extLst>
      <p:ext uri="{BB962C8B-B14F-4D97-AF65-F5344CB8AC3E}">
        <p14:creationId xmlns:p14="http://schemas.microsoft.com/office/powerpoint/2010/main" val="146813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6819" y="604141"/>
            <a:ext cx="10515600" cy="4636599"/>
          </a:xfrm>
        </p:spPr>
        <p:txBody>
          <a:bodyPr>
            <a:noAutofit/>
          </a:bodyPr>
          <a:lstStyle/>
          <a:p>
            <a:pPr marL="0" indent="0" algn="ctr">
              <a:buNone/>
            </a:pPr>
            <a:r>
              <a:rPr lang="ru-RU" sz="4000" b="1" dirty="0"/>
              <a:t>Показание к применению</a:t>
            </a:r>
            <a:r>
              <a:rPr lang="ru-RU" sz="4000" b="1" dirty="0" smtClean="0"/>
              <a:t>:</a:t>
            </a:r>
          </a:p>
          <a:p>
            <a:pPr marL="0" indent="0" algn="ctr">
              <a:buNone/>
            </a:pPr>
            <a:endParaRPr lang="ru-RU" sz="1800" dirty="0"/>
          </a:p>
          <a:p>
            <a:r>
              <a:rPr lang="ru-RU" sz="3200" dirty="0"/>
              <a:t>бронхиальная астма, астматический бронхит во все периоды болезни;</a:t>
            </a:r>
          </a:p>
          <a:p>
            <a:r>
              <a:rPr lang="ru-RU" sz="3200" dirty="0"/>
              <a:t>рецидивирующий бронхит;</a:t>
            </a:r>
          </a:p>
          <a:p>
            <a:r>
              <a:rPr lang="ru-RU" sz="3200" dirty="0"/>
              <a:t>острый </a:t>
            </a:r>
            <a:r>
              <a:rPr lang="ru-RU" sz="3200" dirty="0" err="1"/>
              <a:t>обструктивный</a:t>
            </a:r>
            <a:r>
              <a:rPr lang="ru-RU" sz="3200" dirty="0"/>
              <a:t> бронхит;</a:t>
            </a:r>
          </a:p>
          <a:p>
            <a:r>
              <a:rPr lang="ru-RU" sz="3200" dirty="0"/>
              <a:t>хронические воспалительные </a:t>
            </a:r>
            <a:r>
              <a:rPr lang="ru-RU" sz="3200" dirty="0" smtClean="0"/>
              <a:t>заболевания </a:t>
            </a:r>
          </a:p>
          <a:p>
            <a:pPr marL="0" indent="0">
              <a:buNone/>
            </a:pPr>
            <a:r>
              <a:rPr lang="ru-RU" sz="3200" dirty="0" smtClean="0"/>
              <a:t>носоглотки </a:t>
            </a:r>
            <a:r>
              <a:rPr lang="ru-RU" sz="3200" dirty="0"/>
              <a:t>и верхних дыхательных путей;</a:t>
            </a:r>
          </a:p>
          <a:p>
            <a:pPr marL="0" indent="0">
              <a:buNone/>
            </a:pPr>
            <a:endParaRPr lang="ru-RU" sz="2200" dirty="0"/>
          </a:p>
          <a:p>
            <a:pPr marL="0" indent="0">
              <a:buNone/>
            </a:pPr>
            <a:endParaRPr lang="ru-RU" sz="2200" dirty="0"/>
          </a:p>
        </p:txBody>
      </p:sp>
      <p:pic>
        <p:nvPicPr>
          <p:cNvPr id="1026" name="Picture 2" descr="https://st2.depositphotos.com/3259223/7427/v/450/depositphotos_74274115-stock-illustration-boy-coughing-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853" y="3156045"/>
            <a:ext cx="3476768" cy="347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0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914399" y="583553"/>
            <a:ext cx="10345208" cy="4875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4000" b="1" dirty="0"/>
              <a:t>Места применения</a:t>
            </a:r>
            <a:r>
              <a:rPr lang="ru-RU" sz="4000" b="1" dirty="0" smtClean="0"/>
              <a:t>:</a:t>
            </a:r>
          </a:p>
          <a:p>
            <a:pPr marL="0" indent="0" algn="ctr">
              <a:buNone/>
            </a:pPr>
            <a:endParaRPr lang="ru-RU" sz="4400" b="1" dirty="0"/>
          </a:p>
          <a:p>
            <a:pPr marL="627063" indent="-354013"/>
            <a:r>
              <a:rPr lang="ru-RU" sz="3200" dirty="0" smtClean="0"/>
              <a:t>Баня;</a:t>
            </a:r>
          </a:p>
          <a:p>
            <a:pPr marL="627063" indent="-354013"/>
            <a:r>
              <a:rPr lang="ru-RU" sz="3200" dirty="0" err="1" smtClean="0"/>
              <a:t>Био</a:t>
            </a:r>
            <a:r>
              <a:rPr lang="ru-RU" sz="3200" dirty="0" smtClean="0"/>
              <a:t>-сауна</a:t>
            </a:r>
            <a:endParaRPr lang="en-US" sz="3200" dirty="0" smtClean="0"/>
          </a:p>
          <a:p>
            <a:pPr marL="627063" indent="-354013"/>
            <a:r>
              <a:rPr lang="ru-RU" sz="3200" dirty="0" smtClean="0"/>
              <a:t>Паровая кабина</a:t>
            </a:r>
          </a:p>
          <a:p>
            <a:pPr marL="627063" indent="-354013"/>
            <a:r>
              <a:rPr lang="ru-RU" sz="3200" dirty="0" smtClean="0"/>
              <a:t>Соляная комната;</a:t>
            </a:r>
          </a:p>
          <a:p>
            <a:pPr marL="627063" indent="-354013"/>
            <a:r>
              <a:rPr lang="ru-RU" sz="3200" dirty="0" smtClean="0"/>
              <a:t>Инфракрасная кабина</a:t>
            </a:r>
          </a:p>
          <a:p>
            <a:pPr marL="627063" indent="-354013"/>
            <a:r>
              <a:rPr lang="ru-RU" sz="3200" dirty="0" smtClean="0"/>
              <a:t>Душевая кабина;</a:t>
            </a:r>
          </a:p>
          <a:p>
            <a:pPr marL="0" indent="0">
              <a:buFont typeface="Arial" panose="020B0604020202020204" pitchFamily="34" charset="0"/>
              <a:buNone/>
            </a:pPr>
            <a:endParaRPr lang="ru-RU" sz="2200" dirty="0" smtClean="0"/>
          </a:p>
          <a:p>
            <a:pPr marL="0" indent="0">
              <a:buFont typeface="Arial" panose="020B0604020202020204" pitchFamily="34" charset="0"/>
              <a:buNone/>
            </a:pPr>
            <a:endParaRPr lang="ru-RU" sz="2200" dirty="0"/>
          </a:p>
        </p:txBody>
      </p:sp>
      <p:pic>
        <p:nvPicPr>
          <p:cNvPr id="5" name="Рисунок 4"/>
          <p:cNvPicPr>
            <a:picLocks noChangeAspect="1"/>
          </p:cNvPicPr>
          <p:nvPr/>
        </p:nvPicPr>
        <p:blipFill rotWithShape="1">
          <a:blip r:embed="rId2"/>
          <a:srcRect l="1677"/>
          <a:stretch/>
        </p:blipFill>
        <p:spPr>
          <a:xfrm>
            <a:off x="7465325" y="1814015"/>
            <a:ext cx="3562066" cy="4773594"/>
          </a:xfrm>
          <a:prstGeom prst="rect">
            <a:avLst/>
          </a:prstGeom>
        </p:spPr>
      </p:pic>
    </p:spTree>
    <p:extLst>
      <p:ext uri="{BB962C8B-B14F-4D97-AF65-F5344CB8AC3E}">
        <p14:creationId xmlns:p14="http://schemas.microsoft.com/office/powerpoint/2010/main" val="187324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893" y="2603358"/>
            <a:ext cx="10515600" cy="1325563"/>
          </a:xfrm>
        </p:spPr>
        <p:txBody>
          <a:bodyPr>
            <a:normAutofit/>
          </a:bodyPr>
          <a:lstStyle/>
          <a:p>
            <a:pPr algn="ctr"/>
            <a:r>
              <a:rPr lang="ru-RU" sz="6000" b="1" dirty="0" smtClean="0"/>
              <a:t>Виды </a:t>
            </a:r>
            <a:r>
              <a:rPr lang="ru-RU" sz="6000" b="1" dirty="0" err="1"/>
              <a:t>г</a:t>
            </a:r>
            <a:r>
              <a:rPr lang="ru-RU" sz="6000" b="1" dirty="0" err="1" smtClean="0"/>
              <a:t>алогенераторов</a:t>
            </a:r>
            <a:endParaRPr lang="ru-RU" sz="6000" b="1" dirty="0"/>
          </a:p>
        </p:txBody>
      </p:sp>
    </p:spTree>
    <p:extLst>
      <p:ext uri="{BB962C8B-B14F-4D97-AF65-F5344CB8AC3E}">
        <p14:creationId xmlns:p14="http://schemas.microsoft.com/office/powerpoint/2010/main" val="90704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407" y="1742797"/>
            <a:ext cx="4390206" cy="3402409"/>
          </a:xfrm>
        </p:spPr>
      </p:pic>
      <p:sp>
        <p:nvSpPr>
          <p:cNvPr id="5" name="TextBox 4"/>
          <p:cNvSpPr txBox="1"/>
          <p:nvPr/>
        </p:nvSpPr>
        <p:spPr>
          <a:xfrm>
            <a:off x="6096000" y="1993152"/>
            <a:ext cx="5889843" cy="2431435"/>
          </a:xfrm>
          <a:prstGeom prst="rect">
            <a:avLst/>
          </a:prstGeom>
          <a:noFill/>
        </p:spPr>
        <p:txBody>
          <a:bodyPr wrap="square" rtlCol="0">
            <a:spAutoFit/>
          </a:bodyPr>
          <a:lstStyle/>
          <a:p>
            <a:r>
              <a:rPr lang="ru-RU" sz="2000" b="1" dirty="0">
                <a:solidFill>
                  <a:srgbClr val="002060"/>
                </a:solidFill>
              </a:rPr>
              <a:t>Модель K60</a:t>
            </a:r>
            <a:r>
              <a:rPr lang="ru-RU" dirty="0"/>
              <a:t/>
            </a:r>
            <a:br>
              <a:rPr lang="ru-RU" dirty="0"/>
            </a:br>
            <a:r>
              <a:rPr lang="ru-RU" dirty="0"/>
              <a:t/>
            </a:r>
            <a:br>
              <a:rPr lang="ru-RU" dirty="0"/>
            </a:br>
            <a:r>
              <a:rPr lang="ru-RU" dirty="0"/>
              <a:t>Размеры: высота 160 мм, диаметр 113 мм</a:t>
            </a:r>
            <a:br>
              <a:rPr lang="ru-RU" dirty="0"/>
            </a:br>
            <a:r>
              <a:rPr lang="ru-RU" dirty="0"/>
              <a:t>Напряжение: 230 В / 25,8 В</a:t>
            </a:r>
            <a:br>
              <a:rPr lang="ru-RU" dirty="0"/>
            </a:br>
            <a:r>
              <a:rPr lang="ru-RU" dirty="0"/>
              <a:t>Емкость воды: 820 мл</a:t>
            </a:r>
            <a:br>
              <a:rPr lang="ru-RU" dirty="0"/>
            </a:br>
            <a:r>
              <a:rPr lang="ru-RU" dirty="0"/>
              <a:t>Размер капли: 1-10 </a:t>
            </a:r>
            <a:r>
              <a:rPr lang="ru-RU" dirty="0" smtClean="0"/>
              <a:t>мкм</a:t>
            </a:r>
            <a:endParaRPr lang="en-US" dirty="0" smtClean="0"/>
          </a:p>
          <a:p>
            <a:r>
              <a:rPr lang="ru-RU" dirty="0"/>
              <a:t/>
            </a:r>
            <a:br>
              <a:rPr lang="ru-RU" dirty="0"/>
            </a:br>
            <a:r>
              <a:rPr lang="ru-RU" sz="2400" dirty="0"/>
              <a:t>Применение: инфракрасная сауна до 1,4 м²</a:t>
            </a:r>
          </a:p>
        </p:txBody>
      </p:sp>
      <p:sp>
        <p:nvSpPr>
          <p:cNvPr id="3" name="Прямоугольник 2"/>
          <p:cNvSpPr/>
          <p:nvPr/>
        </p:nvSpPr>
        <p:spPr>
          <a:xfrm>
            <a:off x="6693563" y="721013"/>
            <a:ext cx="2878096" cy="707886"/>
          </a:xfrm>
          <a:prstGeom prst="rect">
            <a:avLst/>
          </a:prstGeom>
        </p:spPr>
        <p:txBody>
          <a:bodyPr wrap="none">
            <a:spAutoFit/>
          </a:bodyPr>
          <a:lstStyle/>
          <a:p>
            <a:r>
              <a:rPr lang="ru-RU" sz="4000" b="1" dirty="0">
                <a:solidFill>
                  <a:srgbClr val="002060"/>
                </a:solidFill>
              </a:rPr>
              <a:t>Модель K60</a:t>
            </a:r>
            <a:endParaRPr lang="ru-RU" sz="4000" dirty="0"/>
          </a:p>
        </p:txBody>
      </p:sp>
    </p:spTree>
    <p:extLst>
      <p:ext uri="{BB962C8B-B14F-4D97-AF65-F5344CB8AC3E}">
        <p14:creationId xmlns:p14="http://schemas.microsoft.com/office/powerpoint/2010/main" val="312691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236" y="170931"/>
            <a:ext cx="10515600" cy="439102"/>
          </a:xfrm>
        </p:spPr>
        <p:txBody>
          <a:bodyPr>
            <a:normAutofit fontScale="90000"/>
          </a:bodyPr>
          <a:lstStyle/>
          <a:p>
            <a:pPr algn="ctr"/>
            <a:r>
              <a:rPr lang="ru-RU" dirty="0" smtClean="0"/>
              <a:t>Виды </a:t>
            </a:r>
            <a:r>
              <a:rPr lang="ru-RU" dirty="0" err="1" smtClean="0"/>
              <a:t>галогенераторов</a:t>
            </a:r>
            <a:r>
              <a:rPr lang="ru-RU" dirty="0" smtClean="0"/>
              <a:t>:</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82" y="1729693"/>
            <a:ext cx="5090276" cy="3444420"/>
          </a:xfrm>
          <a:prstGeom prst="rect">
            <a:avLst/>
          </a:prstGeom>
        </p:spPr>
      </p:pic>
      <p:sp>
        <p:nvSpPr>
          <p:cNvPr id="8" name="TextBox 7"/>
          <p:cNvSpPr txBox="1"/>
          <p:nvPr/>
        </p:nvSpPr>
        <p:spPr>
          <a:xfrm>
            <a:off x="6114442" y="2004014"/>
            <a:ext cx="5943599" cy="3170099"/>
          </a:xfrm>
          <a:prstGeom prst="rect">
            <a:avLst/>
          </a:prstGeom>
          <a:noFill/>
        </p:spPr>
        <p:txBody>
          <a:bodyPr wrap="square" rtlCol="0">
            <a:spAutoFit/>
          </a:bodyPr>
          <a:lstStyle/>
          <a:p>
            <a:r>
              <a:rPr lang="ru-RU" sz="2000" b="1" dirty="0">
                <a:solidFill>
                  <a:srgbClr val="002060"/>
                </a:solidFill>
              </a:rPr>
              <a:t>Модель V90</a:t>
            </a:r>
            <a:r>
              <a:rPr lang="ru-RU" dirty="0"/>
              <a:t/>
            </a:r>
            <a:br>
              <a:rPr lang="ru-RU" dirty="0"/>
            </a:br>
            <a:r>
              <a:rPr lang="ru-RU" dirty="0"/>
              <a:t>Размеры: высота 140 мм, диаметр 109 мм</a:t>
            </a:r>
            <a:br>
              <a:rPr lang="ru-RU" dirty="0"/>
            </a:br>
            <a:r>
              <a:rPr lang="ru-RU" dirty="0"/>
              <a:t>Напряжение: 230 В / 42,6 В</a:t>
            </a:r>
            <a:br>
              <a:rPr lang="ru-RU" dirty="0"/>
            </a:br>
            <a:r>
              <a:rPr lang="ru-RU" dirty="0"/>
              <a:t>Емкость воды: 740 мл</a:t>
            </a:r>
            <a:br>
              <a:rPr lang="ru-RU" dirty="0"/>
            </a:br>
            <a:r>
              <a:rPr lang="ru-RU" dirty="0"/>
              <a:t>Размер капли: 1-10 мкм</a:t>
            </a:r>
            <a:br>
              <a:rPr lang="ru-RU" dirty="0"/>
            </a:br>
            <a:r>
              <a:rPr lang="ru-RU" dirty="0"/>
              <a:t>Применение: </a:t>
            </a:r>
            <a:r>
              <a:rPr lang="ru-RU" dirty="0" smtClean="0"/>
              <a:t>инфракрасная сауна до </a:t>
            </a:r>
            <a:r>
              <a:rPr lang="ru-RU" dirty="0"/>
              <a:t>1,8 м²</a:t>
            </a:r>
            <a:br>
              <a:rPr lang="ru-RU" dirty="0"/>
            </a:br>
            <a:r>
              <a:rPr lang="ru-RU" dirty="0"/>
              <a:t/>
            </a:r>
            <a:br>
              <a:rPr lang="ru-RU" dirty="0"/>
            </a:br>
            <a:r>
              <a:rPr lang="ru-RU" dirty="0"/>
              <a:t>В комплекте: контейнер (полированная нержавеющая сталь V4A), блок управления, шнур питания 230 В, пульт дистанционного управления + аккумулятор, не йодированная соль, инструкция по эксплуатации </a:t>
            </a:r>
          </a:p>
        </p:txBody>
      </p:sp>
      <p:sp>
        <p:nvSpPr>
          <p:cNvPr id="9" name="Прямоугольник 8"/>
          <p:cNvSpPr/>
          <p:nvPr/>
        </p:nvSpPr>
        <p:spPr>
          <a:xfrm>
            <a:off x="7359768" y="870782"/>
            <a:ext cx="2878096" cy="707886"/>
          </a:xfrm>
          <a:prstGeom prst="rect">
            <a:avLst/>
          </a:prstGeom>
        </p:spPr>
        <p:txBody>
          <a:bodyPr wrap="none">
            <a:spAutoFit/>
          </a:bodyPr>
          <a:lstStyle/>
          <a:p>
            <a:r>
              <a:rPr lang="ru-RU" sz="4000" b="1" dirty="0">
                <a:solidFill>
                  <a:srgbClr val="002060"/>
                </a:solidFill>
              </a:rPr>
              <a:t>Модель </a:t>
            </a:r>
            <a:r>
              <a:rPr lang="ru-RU" sz="4000" b="1" dirty="0" smtClean="0">
                <a:solidFill>
                  <a:srgbClr val="002060"/>
                </a:solidFill>
              </a:rPr>
              <a:t>K90</a:t>
            </a:r>
            <a:endParaRPr lang="ru-RU" sz="4000" dirty="0"/>
          </a:p>
        </p:txBody>
      </p:sp>
    </p:spTree>
    <p:extLst>
      <p:ext uri="{BB962C8B-B14F-4D97-AF65-F5344CB8AC3E}">
        <p14:creationId xmlns:p14="http://schemas.microsoft.com/office/powerpoint/2010/main" val="12116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t="9579"/>
          <a:stretch/>
        </p:blipFill>
        <p:spPr>
          <a:xfrm>
            <a:off x="1295182" y="1294564"/>
            <a:ext cx="3773206" cy="4268872"/>
          </a:xfrm>
        </p:spPr>
      </p:pic>
      <p:sp>
        <p:nvSpPr>
          <p:cNvPr id="5" name="TextBox 4"/>
          <p:cNvSpPr txBox="1"/>
          <p:nvPr/>
        </p:nvSpPr>
        <p:spPr>
          <a:xfrm>
            <a:off x="6096000" y="1848393"/>
            <a:ext cx="5528776" cy="3416320"/>
          </a:xfrm>
          <a:prstGeom prst="rect">
            <a:avLst/>
          </a:prstGeom>
          <a:noFill/>
        </p:spPr>
        <p:txBody>
          <a:bodyPr wrap="square" rtlCol="0">
            <a:spAutoFit/>
          </a:bodyPr>
          <a:lstStyle/>
          <a:p>
            <a:r>
              <a:rPr lang="ru-RU" sz="2000" b="1" dirty="0">
                <a:solidFill>
                  <a:srgbClr val="002060"/>
                </a:solidFill>
              </a:rPr>
              <a:t>Модель V120</a:t>
            </a:r>
          </a:p>
          <a:p>
            <a:r>
              <a:rPr lang="ru-RU" dirty="0"/>
              <a:t>Размеры: высота 151 мм, диаметр 119 мм</a:t>
            </a:r>
            <a:br>
              <a:rPr lang="ru-RU" dirty="0"/>
            </a:br>
            <a:r>
              <a:rPr lang="ru-RU" dirty="0"/>
              <a:t>Напряжение: 230 В / 42,6 В</a:t>
            </a:r>
            <a:br>
              <a:rPr lang="ru-RU" dirty="0"/>
            </a:br>
            <a:r>
              <a:rPr lang="ru-RU" dirty="0"/>
              <a:t>Емкость воды: 1000 мл</a:t>
            </a:r>
            <a:br>
              <a:rPr lang="ru-RU" dirty="0"/>
            </a:br>
            <a:r>
              <a:rPr lang="ru-RU" dirty="0"/>
              <a:t>Размер капли: 1-10 мкм</a:t>
            </a:r>
            <a:br>
              <a:rPr lang="ru-RU" dirty="0"/>
            </a:br>
            <a:r>
              <a:rPr lang="ru-RU" dirty="0"/>
              <a:t>Применение: инфракрасная сауна </a:t>
            </a:r>
            <a:r>
              <a:rPr lang="ru-RU" dirty="0" smtClean="0"/>
              <a:t>или </a:t>
            </a:r>
            <a:r>
              <a:rPr lang="ru-RU" dirty="0" err="1" smtClean="0"/>
              <a:t>био</a:t>
            </a:r>
            <a:r>
              <a:rPr lang="ru-RU" dirty="0" smtClean="0"/>
              <a:t>-сауна до </a:t>
            </a:r>
            <a:r>
              <a:rPr lang="ru-RU" dirty="0"/>
              <a:t>3,0 м²</a:t>
            </a:r>
            <a:br>
              <a:rPr lang="ru-RU" dirty="0"/>
            </a:br>
            <a:r>
              <a:rPr lang="ru-RU" dirty="0"/>
              <a:t/>
            </a:r>
            <a:br>
              <a:rPr lang="ru-RU" dirty="0"/>
            </a:br>
            <a:r>
              <a:rPr lang="ru-RU" dirty="0"/>
              <a:t>В комплекте: контейнер (полированная нержавеющая сталь V4A), блок управления, шнур питания 230 В, пульт дистанционного управления + аккумулятор, не йодированная соль, инструкция по эксплуатации </a:t>
            </a:r>
          </a:p>
        </p:txBody>
      </p:sp>
      <p:sp>
        <p:nvSpPr>
          <p:cNvPr id="8" name="Прямоугольник 7"/>
          <p:cNvSpPr/>
          <p:nvPr/>
        </p:nvSpPr>
        <p:spPr>
          <a:xfrm>
            <a:off x="7280276" y="586678"/>
            <a:ext cx="3160224" cy="707886"/>
          </a:xfrm>
          <a:prstGeom prst="rect">
            <a:avLst/>
          </a:prstGeom>
        </p:spPr>
        <p:txBody>
          <a:bodyPr wrap="none">
            <a:spAutoFit/>
          </a:bodyPr>
          <a:lstStyle/>
          <a:p>
            <a:r>
              <a:rPr lang="ru-RU" sz="4000" b="1" dirty="0">
                <a:solidFill>
                  <a:srgbClr val="002060"/>
                </a:solidFill>
              </a:rPr>
              <a:t>Модель </a:t>
            </a:r>
            <a:r>
              <a:rPr lang="ru-RU" sz="4000" b="1" dirty="0" smtClean="0">
                <a:solidFill>
                  <a:srgbClr val="002060"/>
                </a:solidFill>
              </a:rPr>
              <a:t>V120</a:t>
            </a:r>
            <a:endParaRPr lang="ru-RU" sz="4000" dirty="0"/>
          </a:p>
        </p:txBody>
      </p:sp>
    </p:spTree>
    <p:extLst>
      <p:ext uri="{BB962C8B-B14F-4D97-AF65-F5344CB8AC3E}">
        <p14:creationId xmlns:p14="http://schemas.microsoft.com/office/powerpoint/2010/main" val="246315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78" y="2151409"/>
            <a:ext cx="5441560" cy="3165174"/>
          </a:xfrm>
          <a:prstGeom prst="rect">
            <a:avLst/>
          </a:prstGeom>
        </p:spPr>
      </p:pic>
      <p:sp>
        <p:nvSpPr>
          <p:cNvPr id="7" name="Прямоугольник 6"/>
          <p:cNvSpPr/>
          <p:nvPr/>
        </p:nvSpPr>
        <p:spPr>
          <a:xfrm>
            <a:off x="5991497" y="2151409"/>
            <a:ext cx="6096000" cy="3170099"/>
          </a:xfrm>
          <a:prstGeom prst="rect">
            <a:avLst/>
          </a:prstGeom>
        </p:spPr>
        <p:txBody>
          <a:bodyPr>
            <a:spAutoFit/>
          </a:bodyPr>
          <a:lstStyle/>
          <a:p>
            <a:pPr>
              <a:spcAft>
                <a:spcPts val="0"/>
              </a:spcAft>
            </a:pPr>
            <a:r>
              <a:rPr lang="ru-RU" sz="2000" b="1" dirty="0">
                <a:solidFill>
                  <a:srgbClr val="002060"/>
                </a:solidFill>
              </a:rPr>
              <a:t>Модель V230</a:t>
            </a:r>
            <a:r>
              <a:rPr lang="ru-RU" dirty="0"/>
              <a:t/>
            </a:r>
            <a:br>
              <a:rPr lang="ru-RU" dirty="0"/>
            </a:br>
            <a:r>
              <a:rPr lang="ru-RU" dirty="0"/>
              <a:t>Размеры: высота 151 мм, диаметр 149 мм</a:t>
            </a:r>
            <a:br>
              <a:rPr lang="ru-RU" dirty="0"/>
            </a:br>
            <a:r>
              <a:rPr lang="ru-RU" dirty="0"/>
              <a:t>Напряжение: 230 В / 42,6 В</a:t>
            </a:r>
            <a:br>
              <a:rPr lang="ru-RU" dirty="0"/>
            </a:br>
            <a:r>
              <a:rPr lang="ru-RU" dirty="0"/>
              <a:t>Емкость воды: 1600 мл</a:t>
            </a:r>
            <a:br>
              <a:rPr lang="ru-RU" dirty="0"/>
            </a:br>
            <a:r>
              <a:rPr lang="ru-RU" dirty="0"/>
              <a:t>Размер капли: 1 -10 мкм</a:t>
            </a:r>
            <a:br>
              <a:rPr lang="ru-RU" dirty="0"/>
            </a:br>
            <a:r>
              <a:rPr lang="ru-RU" dirty="0"/>
              <a:t>Применение: сауна, </a:t>
            </a:r>
            <a:r>
              <a:rPr lang="ru-RU" dirty="0" err="1" smtClean="0"/>
              <a:t>био</a:t>
            </a:r>
            <a:r>
              <a:rPr lang="ru-RU" dirty="0" smtClean="0"/>
              <a:t>-сауна, душевая кабина до </a:t>
            </a:r>
            <a:r>
              <a:rPr lang="ru-RU" dirty="0"/>
              <a:t>5,3 м²</a:t>
            </a:r>
            <a:br>
              <a:rPr lang="ru-RU" dirty="0"/>
            </a:br>
            <a:r>
              <a:rPr lang="ru-RU" dirty="0"/>
              <a:t/>
            </a:r>
            <a:br>
              <a:rPr lang="ru-RU" dirty="0"/>
            </a:br>
            <a:r>
              <a:rPr lang="ru-RU" dirty="0"/>
              <a:t>В комплекте: контейнер (полированная нержавеющая сталь V4A), блок управления, шнур питания 230 В, пульт дистанционного управления + аккумулятор, не йодированная соль, инструкция по эксплуатации </a:t>
            </a:r>
          </a:p>
        </p:txBody>
      </p:sp>
      <p:sp>
        <p:nvSpPr>
          <p:cNvPr id="8" name="Прямоугольник 7"/>
          <p:cNvSpPr/>
          <p:nvPr/>
        </p:nvSpPr>
        <p:spPr>
          <a:xfrm>
            <a:off x="7359768" y="870782"/>
            <a:ext cx="3160224" cy="707886"/>
          </a:xfrm>
          <a:prstGeom prst="rect">
            <a:avLst/>
          </a:prstGeom>
        </p:spPr>
        <p:txBody>
          <a:bodyPr wrap="none">
            <a:spAutoFit/>
          </a:bodyPr>
          <a:lstStyle/>
          <a:p>
            <a:r>
              <a:rPr lang="ru-RU" sz="4000" b="1" dirty="0">
                <a:solidFill>
                  <a:srgbClr val="002060"/>
                </a:solidFill>
              </a:rPr>
              <a:t>Модель </a:t>
            </a:r>
            <a:r>
              <a:rPr lang="ru-RU" sz="4000" b="1" dirty="0">
                <a:solidFill>
                  <a:srgbClr val="002060"/>
                </a:solidFill>
              </a:rPr>
              <a:t>V230</a:t>
            </a:r>
            <a:endParaRPr lang="ru-RU" sz="4000" dirty="0"/>
          </a:p>
        </p:txBody>
      </p:sp>
    </p:spTree>
    <p:extLst>
      <p:ext uri="{BB962C8B-B14F-4D97-AF65-F5344CB8AC3E}">
        <p14:creationId xmlns:p14="http://schemas.microsoft.com/office/powerpoint/2010/main" val="36074563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313</Words>
  <Application>Microsoft Office PowerPoint</Application>
  <PresentationFormat>Широкоэкранный</PresentationFormat>
  <Paragraphs>38</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Ультразвуковой генератор солевого тумана</vt:lpstr>
      <vt:lpstr>Принцип работы галогенератора</vt:lpstr>
      <vt:lpstr>Презентация PowerPoint</vt:lpstr>
      <vt:lpstr>Презентация PowerPoint</vt:lpstr>
      <vt:lpstr>Виды галогенераторов</vt:lpstr>
      <vt:lpstr>Презентация PowerPoint</vt:lpstr>
      <vt:lpstr>Виды галогенераторов:</vt:lpstr>
      <vt:lpstr>Презентация PowerPoint</vt:lpstr>
      <vt:lpstr>Презентация PowerPoint</vt:lpstr>
      <vt:lpstr>Презентация PowerPoint</vt:lpstr>
      <vt:lpstr>Преимущество Ингалятора GPSaltair: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Ультразвуковой генератор солевого тумана</dc:title>
  <dc:creator>user</dc:creator>
  <cp:lastModifiedBy>user</cp:lastModifiedBy>
  <cp:revision>21</cp:revision>
  <dcterms:created xsi:type="dcterms:W3CDTF">2019-06-18T08:46:40Z</dcterms:created>
  <dcterms:modified xsi:type="dcterms:W3CDTF">2019-07-01T14:57:16Z</dcterms:modified>
</cp:coreProperties>
</file>